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92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1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3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4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6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1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8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8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0173C-1879-4A02-8BD2-22091534F7B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B433A-2A03-4B41-AA47-6875A0FB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1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81000" y="107694"/>
            <a:ext cx="6324600" cy="8537575"/>
            <a:chOff x="240" y="105"/>
            <a:chExt cx="3984" cy="537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0" y="107"/>
              <a:ext cx="3840" cy="5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630" y="105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07" y="1555"/>
              <a:ext cx="2014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BROCKWAY OLD FASHIONED 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781" y="1536"/>
              <a:ext cx="16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887" y="1555"/>
              <a:ext cx="11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920" y="1555"/>
              <a:ext cx="581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 JULY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405" y="1555"/>
              <a:ext cx="11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079" y="1734"/>
              <a:ext cx="2328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 ON 3 BASKETBALL TOURNAMENT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SATURDAY JULY 3</a:t>
              </a:r>
              <a:r>
                <a:rPr lang="en-US" altLang="en-US" b="1" baseline="300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RD</a:t>
              </a:r>
              <a:r>
                <a:rPr lang="en-US" altLang="en-US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at New Courts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Next to Frank </a:t>
              </a:r>
              <a:r>
                <a:rPr lang="en-US" altLang="en-US" b="1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Varischetti</a:t>
              </a:r>
              <a:r>
                <a:rPr lang="en-US" altLang="en-US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Football Field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3232" y="1734"/>
              <a:ext cx="11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156" y="1915"/>
              <a:ext cx="10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530" y="2373"/>
              <a:ext cx="115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REGISTRATION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560" y="2344"/>
              <a:ext cx="25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@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739" y="2356"/>
              <a:ext cx="4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8:00 AM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050" y="2085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297" y="2344"/>
              <a:ext cx="100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FOR All Divisions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2524" y="20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649" y="2063"/>
              <a:ext cx="5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3783" y="2085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1591" y="2505"/>
              <a:ext cx="11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Games</a:t>
              </a:r>
              <a:r>
                <a:rPr kumimoji="0" lang="en-US" altLang="en-US" sz="16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@ 9:00AM 	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327" y="2235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2836" y="2655"/>
              <a:ext cx="9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2156" y="2535"/>
              <a:ext cx="3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265" y="2789"/>
              <a:ext cx="138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ELEMENTARY,  7&amp;8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1542" y="2767"/>
              <a:ext cx="16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1667" y="2789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699" y="2789"/>
              <a:ext cx="46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GR,   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4" name="Rectangle 33"/>
            <p:cNvSpPr>
              <a:spLocks noChangeArrowheads="1"/>
            </p:cNvSpPr>
            <p:nvPr/>
          </p:nvSpPr>
          <p:spPr bwMode="auto">
            <a:xfrm>
              <a:off x="2091" y="2767"/>
              <a:ext cx="16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5" name="Rectangle 34"/>
            <p:cNvSpPr>
              <a:spLocks noChangeArrowheads="1"/>
            </p:cNvSpPr>
            <p:nvPr/>
          </p:nvSpPr>
          <p:spPr bwMode="auto">
            <a:xfrm>
              <a:off x="2216" y="2789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7" name="Rectangle 35"/>
            <p:cNvSpPr>
              <a:spLocks noChangeArrowheads="1"/>
            </p:cNvSpPr>
            <p:nvPr/>
          </p:nvSpPr>
          <p:spPr bwMode="auto">
            <a:xfrm>
              <a:off x="2248" y="2789"/>
              <a:ext cx="10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8" name="Rectangle 36"/>
            <p:cNvSpPr>
              <a:spLocks noChangeArrowheads="1"/>
            </p:cNvSpPr>
            <p:nvPr/>
          </p:nvSpPr>
          <p:spPr bwMode="auto">
            <a:xfrm>
              <a:off x="2292" y="2789"/>
              <a:ext cx="19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9" name="Rectangle 37"/>
            <p:cNvSpPr>
              <a:spLocks noChangeArrowheads="1"/>
            </p:cNvSpPr>
            <p:nvPr/>
          </p:nvSpPr>
          <p:spPr bwMode="auto">
            <a:xfrm>
              <a:off x="2423" y="2767"/>
              <a:ext cx="16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0" name="Rectangle 38"/>
            <p:cNvSpPr>
              <a:spLocks noChangeArrowheads="1"/>
            </p:cNvSpPr>
            <p:nvPr/>
          </p:nvSpPr>
          <p:spPr bwMode="auto">
            <a:xfrm>
              <a:off x="2548" y="2789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1" name="Rectangle 39"/>
            <p:cNvSpPr>
              <a:spLocks noChangeArrowheads="1"/>
            </p:cNvSpPr>
            <p:nvPr/>
          </p:nvSpPr>
          <p:spPr bwMode="auto">
            <a:xfrm>
              <a:off x="2580" y="2789"/>
              <a:ext cx="16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GR, Men’ s &amp; Women’s Open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2" name="Rectangle 40"/>
            <p:cNvSpPr>
              <a:spLocks noChangeArrowheads="1"/>
            </p:cNvSpPr>
            <p:nvPr/>
          </p:nvSpPr>
          <p:spPr bwMode="auto">
            <a:xfrm>
              <a:off x="4046" y="2789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3" name="Rectangle 41"/>
            <p:cNvSpPr>
              <a:spLocks noChangeArrowheads="1"/>
            </p:cNvSpPr>
            <p:nvPr/>
          </p:nvSpPr>
          <p:spPr bwMode="auto">
            <a:xfrm>
              <a:off x="1515" y="2939"/>
              <a:ext cx="138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Cost per person $10.00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4" name="Rectangle 42"/>
            <p:cNvSpPr>
              <a:spLocks noChangeArrowheads="1"/>
            </p:cNvSpPr>
            <p:nvPr/>
          </p:nvSpPr>
          <p:spPr bwMode="auto">
            <a:xfrm>
              <a:off x="2797" y="2939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5" name="Rectangle 43"/>
            <p:cNvSpPr>
              <a:spLocks noChangeArrowheads="1"/>
            </p:cNvSpPr>
            <p:nvPr/>
          </p:nvSpPr>
          <p:spPr bwMode="auto">
            <a:xfrm>
              <a:off x="1562" y="3088"/>
              <a:ext cx="742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Payable Day of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6" name="Rectangle 44"/>
            <p:cNvSpPr>
              <a:spLocks noChangeArrowheads="1"/>
            </p:cNvSpPr>
            <p:nvPr/>
          </p:nvSpPr>
          <p:spPr bwMode="auto">
            <a:xfrm>
              <a:off x="2219" y="3088"/>
              <a:ext cx="60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Tournament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7" name="Rectangle 45"/>
            <p:cNvSpPr>
              <a:spLocks noChangeArrowheads="1"/>
            </p:cNvSpPr>
            <p:nvPr/>
          </p:nvSpPr>
          <p:spPr bwMode="auto">
            <a:xfrm>
              <a:off x="2749" y="3088"/>
              <a:ext cx="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8" name="Rectangle 46"/>
            <p:cNvSpPr>
              <a:spLocks noChangeArrowheads="1"/>
            </p:cNvSpPr>
            <p:nvPr/>
          </p:nvSpPr>
          <p:spPr bwMode="auto">
            <a:xfrm>
              <a:off x="1006" y="3200"/>
              <a:ext cx="2477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Checks Payable to: Brockway Basketball Booster Club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9" name="Rectangle 47"/>
            <p:cNvSpPr>
              <a:spLocks noChangeArrowheads="1"/>
            </p:cNvSpPr>
            <p:nvPr/>
          </p:nvSpPr>
          <p:spPr bwMode="auto">
            <a:xfrm>
              <a:off x="3305" y="3200"/>
              <a:ext cx="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0" name="Rectangle 48"/>
            <p:cNvSpPr>
              <a:spLocks noChangeArrowheads="1"/>
            </p:cNvSpPr>
            <p:nvPr/>
          </p:nvSpPr>
          <p:spPr bwMode="auto">
            <a:xfrm>
              <a:off x="2156" y="3314"/>
              <a:ext cx="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1" name="Rectangle 49"/>
            <p:cNvSpPr>
              <a:spLocks noChangeArrowheads="1"/>
            </p:cNvSpPr>
            <p:nvPr/>
          </p:nvSpPr>
          <p:spPr bwMode="auto">
            <a:xfrm>
              <a:off x="677" y="3463"/>
              <a:ext cx="2013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ALL PARTICIPANTS RECEIVE A 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2" name="Rectangle 50"/>
            <p:cNvSpPr>
              <a:spLocks noChangeArrowheads="1"/>
            </p:cNvSpPr>
            <p:nvPr/>
          </p:nvSpPr>
          <p:spPr bwMode="auto">
            <a:xfrm>
              <a:off x="2551" y="3448"/>
              <a:ext cx="1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3" name="Rectangle 51"/>
            <p:cNvSpPr>
              <a:spLocks noChangeArrowheads="1"/>
            </p:cNvSpPr>
            <p:nvPr/>
          </p:nvSpPr>
          <p:spPr bwMode="auto">
            <a:xfrm>
              <a:off x="2657" y="3463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4" name="Rectangle 52"/>
            <p:cNvSpPr>
              <a:spLocks noChangeArrowheads="1"/>
            </p:cNvSpPr>
            <p:nvPr/>
          </p:nvSpPr>
          <p:spPr bwMode="auto">
            <a:xfrm>
              <a:off x="2686" y="3463"/>
              <a:ext cx="104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OF JULY TSHIRT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5" name="Rectangle 53"/>
            <p:cNvSpPr>
              <a:spLocks noChangeArrowheads="1"/>
            </p:cNvSpPr>
            <p:nvPr/>
          </p:nvSpPr>
          <p:spPr bwMode="auto">
            <a:xfrm>
              <a:off x="3635" y="3463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6" name="Rectangle 54"/>
            <p:cNvSpPr>
              <a:spLocks noChangeArrowheads="1"/>
            </p:cNvSpPr>
            <p:nvPr/>
          </p:nvSpPr>
          <p:spPr bwMode="auto">
            <a:xfrm>
              <a:off x="461" y="3595"/>
              <a:ext cx="28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WINNING TEAMS ALSO RECEIVE A CHAMPION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7" name="Rectangle 55"/>
            <p:cNvSpPr>
              <a:spLocks noChangeArrowheads="1"/>
            </p:cNvSpPr>
            <p:nvPr/>
          </p:nvSpPr>
          <p:spPr bwMode="auto">
            <a:xfrm>
              <a:off x="3120" y="3595"/>
              <a:ext cx="33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SHIP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8" name="Rectangle 56"/>
            <p:cNvSpPr>
              <a:spLocks noChangeArrowheads="1"/>
            </p:cNvSpPr>
            <p:nvPr/>
          </p:nvSpPr>
          <p:spPr bwMode="auto">
            <a:xfrm>
              <a:off x="3388" y="3595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9" name="Rectangle 57"/>
            <p:cNvSpPr>
              <a:spLocks noChangeArrowheads="1"/>
            </p:cNvSpPr>
            <p:nvPr/>
          </p:nvSpPr>
          <p:spPr bwMode="auto">
            <a:xfrm>
              <a:off x="3417" y="3595"/>
              <a:ext cx="50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TSHIRT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0" name="Rectangle 58"/>
            <p:cNvSpPr>
              <a:spLocks noChangeArrowheads="1"/>
            </p:cNvSpPr>
            <p:nvPr/>
          </p:nvSpPr>
          <p:spPr bwMode="auto">
            <a:xfrm>
              <a:off x="3850" y="3595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1" name="Rectangle 59"/>
            <p:cNvSpPr>
              <a:spLocks noChangeArrowheads="1"/>
            </p:cNvSpPr>
            <p:nvPr/>
          </p:nvSpPr>
          <p:spPr bwMode="auto">
            <a:xfrm>
              <a:off x="2156" y="3726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2" name="Rectangle 60"/>
            <p:cNvSpPr>
              <a:spLocks noChangeArrowheads="1"/>
            </p:cNvSpPr>
            <p:nvPr/>
          </p:nvSpPr>
          <p:spPr bwMode="auto">
            <a:xfrm>
              <a:off x="407" y="3857"/>
              <a:ext cx="252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TEAM NAME:____________________________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3" name="Rectangle 61"/>
            <p:cNvSpPr>
              <a:spLocks noChangeArrowheads="1"/>
            </p:cNvSpPr>
            <p:nvPr/>
          </p:nvSpPr>
          <p:spPr bwMode="auto">
            <a:xfrm>
              <a:off x="2774" y="3857"/>
              <a:ext cx="123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AGE GROUP:_______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4" name="Rectangle 62"/>
            <p:cNvSpPr>
              <a:spLocks noChangeArrowheads="1"/>
            </p:cNvSpPr>
            <p:nvPr/>
          </p:nvSpPr>
          <p:spPr bwMode="auto">
            <a:xfrm>
              <a:off x="3904" y="3857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5" name="Rectangle 63"/>
            <p:cNvSpPr>
              <a:spLocks noChangeArrowheads="1"/>
            </p:cNvSpPr>
            <p:nvPr/>
          </p:nvSpPr>
          <p:spPr bwMode="auto">
            <a:xfrm>
              <a:off x="240" y="4089"/>
              <a:ext cx="43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Players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6" name="Rectangle 64"/>
            <p:cNvSpPr>
              <a:spLocks noChangeArrowheads="1"/>
            </p:cNvSpPr>
            <p:nvPr/>
          </p:nvSpPr>
          <p:spPr bwMode="auto">
            <a:xfrm>
              <a:off x="604" y="4089"/>
              <a:ext cx="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7" name="Rectangle 65"/>
            <p:cNvSpPr>
              <a:spLocks noChangeArrowheads="1"/>
            </p:cNvSpPr>
            <p:nvPr/>
          </p:nvSpPr>
          <p:spPr bwMode="auto">
            <a:xfrm>
              <a:off x="642" y="4089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8" name="Rectangle 66"/>
            <p:cNvSpPr>
              <a:spLocks noChangeArrowheads="1"/>
            </p:cNvSpPr>
            <p:nvPr/>
          </p:nvSpPr>
          <p:spPr bwMode="auto">
            <a:xfrm>
              <a:off x="670" y="4089"/>
              <a:ext cx="173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____________________________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9" name="Rectangle 67"/>
            <p:cNvSpPr>
              <a:spLocks noChangeArrowheads="1"/>
            </p:cNvSpPr>
            <p:nvPr/>
          </p:nvSpPr>
          <p:spPr bwMode="auto">
            <a:xfrm>
              <a:off x="2276" y="4089"/>
              <a:ext cx="13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email address:__________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0" name="Rectangle 68"/>
            <p:cNvSpPr>
              <a:spLocks noChangeArrowheads="1"/>
            </p:cNvSpPr>
            <p:nvPr/>
          </p:nvSpPr>
          <p:spPr bwMode="auto">
            <a:xfrm>
              <a:off x="3558" y="4089"/>
              <a:ext cx="47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1" name="Rectangle 69"/>
            <p:cNvSpPr>
              <a:spLocks noChangeArrowheads="1"/>
            </p:cNvSpPr>
            <p:nvPr/>
          </p:nvSpPr>
          <p:spPr bwMode="auto">
            <a:xfrm>
              <a:off x="3960" y="4089"/>
              <a:ext cx="11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2" name="Rectangle 70"/>
            <p:cNvSpPr>
              <a:spLocks noChangeArrowheads="1"/>
            </p:cNvSpPr>
            <p:nvPr/>
          </p:nvSpPr>
          <p:spPr bwMode="auto">
            <a:xfrm>
              <a:off x="4017" y="4089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3" name="Rectangle 71"/>
            <p:cNvSpPr>
              <a:spLocks noChangeArrowheads="1"/>
            </p:cNvSpPr>
            <p:nvPr/>
          </p:nvSpPr>
          <p:spPr bwMode="auto">
            <a:xfrm>
              <a:off x="240" y="4322"/>
              <a:ext cx="44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4" name="Rectangle 72"/>
            <p:cNvSpPr>
              <a:spLocks noChangeArrowheads="1"/>
            </p:cNvSpPr>
            <p:nvPr/>
          </p:nvSpPr>
          <p:spPr bwMode="auto">
            <a:xfrm>
              <a:off x="611" y="4322"/>
              <a:ext cx="31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_____________________________email address:__________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5" name="Rectangle 73"/>
            <p:cNvSpPr>
              <a:spLocks noChangeArrowheads="1"/>
            </p:cNvSpPr>
            <p:nvPr/>
          </p:nvSpPr>
          <p:spPr bwMode="auto">
            <a:xfrm>
              <a:off x="3558" y="4322"/>
              <a:ext cx="53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6" name="Rectangle 74"/>
            <p:cNvSpPr>
              <a:spLocks noChangeArrowheads="1"/>
            </p:cNvSpPr>
            <p:nvPr/>
          </p:nvSpPr>
          <p:spPr bwMode="auto">
            <a:xfrm>
              <a:off x="4017" y="4322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7" name="Rectangle 75"/>
            <p:cNvSpPr>
              <a:spLocks noChangeArrowheads="1"/>
            </p:cNvSpPr>
            <p:nvPr/>
          </p:nvSpPr>
          <p:spPr bwMode="auto">
            <a:xfrm>
              <a:off x="240" y="4555"/>
              <a:ext cx="41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8" name="Rectangle 76"/>
            <p:cNvSpPr>
              <a:spLocks noChangeArrowheads="1"/>
            </p:cNvSpPr>
            <p:nvPr/>
          </p:nvSpPr>
          <p:spPr bwMode="auto">
            <a:xfrm>
              <a:off x="583" y="4555"/>
              <a:ext cx="31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_____________________________email address:___________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9" name="Rectangle 77"/>
            <p:cNvSpPr>
              <a:spLocks noChangeArrowheads="1"/>
            </p:cNvSpPr>
            <p:nvPr/>
          </p:nvSpPr>
          <p:spPr bwMode="auto">
            <a:xfrm>
              <a:off x="3588" y="4555"/>
              <a:ext cx="53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0" name="Rectangle 78"/>
            <p:cNvSpPr>
              <a:spLocks noChangeArrowheads="1"/>
            </p:cNvSpPr>
            <p:nvPr/>
          </p:nvSpPr>
          <p:spPr bwMode="auto">
            <a:xfrm>
              <a:off x="4045" y="4555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1" name="Rectangle 79"/>
            <p:cNvSpPr>
              <a:spLocks noChangeArrowheads="1"/>
            </p:cNvSpPr>
            <p:nvPr/>
          </p:nvSpPr>
          <p:spPr bwMode="auto">
            <a:xfrm>
              <a:off x="240" y="4787"/>
              <a:ext cx="32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2" name="Rectangle 80"/>
            <p:cNvSpPr>
              <a:spLocks noChangeArrowheads="1"/>
            </p:cNvSpPr>
            <p:nvPr/>
          </p:nvSpPr>
          <p:spPr bwMode="auto">
            <a:xfrm>
              <a:off x="497" y="4787"/>
              <a:ext cx="11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3" name="Rectangle 81"/>
            <p:cNvSpPr>
              <a:spLocks noChangeArrowheads="1"/>
            </p:cNvSpPr>
            <p:nvPr/>
          </p:nvSpPr>
          <p:spPr bwMode="auto">
            <a:xfrm>
              <a:off x="554" y="4787"/>
              <a:ext cx="17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_____________________________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4" name="Rectangle 82"/>
            <p:cNvSpPr>
              <a:spLocks noChangeArrowheads="1"/>
            </p:cNvSpPr>
            <p:nvPr/>
          </p:nvSpPr>
          <p:spPr bwMode="auto">
            <a:xfrm>
              <a:off x="2218" y="4787"/>
              <a:ext cx="13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email address:__________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5" name="Rectangle 83"/>
            <p:cNvSpPr>
              <a:spLocks noChangeArrowheads="1"/>
            </p:cNvSpPr>
            <p:nvPr/>
          </p:nvSpPr>
          <p:spPr bwMode="auto">
            <a:xfrm>
              <a:off x="3501" y="4787"/>
              <a:ext cx="53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________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6" name="Rectangle 84"/>
            <p:cNvSpPr>
              <a:spLocks noChangeArrowheads="1"/>
            </p:cNvSpPr>
            <p:nvPr/>
          </p:nvSpPr>
          <p:spPr bwMode="auto">
            <a:xfrm>
              <a:off x="3960" y="4787"/>
              <a:ext cx="11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_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7" name="Rectangle 85"/>
            <p:cNvSpPr>
              <a:spLocks noChangeArrowheads="1"/>
            </p:cNvSpPr>
            <p:nvPr/>
          </p:nvSpPr>
          <p:spPr bwMode="auto">
            <a:xfrm>
              <a:off x="4017" y="4787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8" name="Rectangle 86"/>
            <p:cNvSpPr>
              <a:spLocks noChangeArrowheads="1"/>
            </p:cNvSpPr>
            <p:nvPr/>
          </p:nvSpPr>
          <p:spPr bwMode="auto">
            <a:xfrm>
              <a:off x="240" y="5020"/>
              <a:ext cx="2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9" name="Rectangle 87"/>
            <p:cNvSpPr>
              <a:spLocks noChangeArrowheads="1"/>
            </p:cNvSpPr>
            <p:nvPr/>
          </p:nvSpPr>
          <p:spPr bwMode="auto">
            <a:xfrm>
              <a:off x="469" y="5020"/>
              <a:ext cx="11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1" name="Rectangle 89"/>
            <p:cNvSpPr>
              <a:spLocks noChangeArrowheads="1"/>
            </p:cNvSpPr>
            <p:nvPr/>
          </p:nvSpPr>
          <p:spPr bwMode="auto">
            <a:xfrm>
              <a:off x="2218" y="502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2" name="Rectangle 90"/>
            <p:cNvSpPr>
              <a:spLocks noChangeArrowheads="1"/>
            </p:cNvSpPr>
            <p:nvPr/>
          </p:nvSpPr>
          <p:spPr bwMode="auto">
            <a:xfrm>
              <a:off x="4017" y="5020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3" name="Rectangle 91"/>
            <p:cNvSpPr>
              <a:spLocks noChangeArrowheads="1"/>
            </p:cNvSpPr>
            <p:nvPr/>
          </p:nvSpPr>
          <p:spPr bwMode="auto">
            <a:xfrm>
              <a:off x="240" y="5253"/>
              <a:ext cx="59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Email to: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4" name="Rectangle 92"/>
            <p:cNvSpPr>
              <a:spLocks noChangeArrowheads="1"/>
            </p:cNvSpPr>
            <p:nvPr/>
          </p:nvSpPr>
          <p:spPr bwMode="auto">
            <a:xfrm>
              <a:off x="753" y="5253"/>
              <a:ext cx="13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rclark@brockway.k12.pa.us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5" name="Rectangle 93"/>
            <p:cNvSpPr>
              <a:spLocks noChangeArrowheads="1"/>
            </p:cNvSpPr>
            <p:nvPr/>
          </p:nvSpPr>
          <p:spPr bwMode="auto">
            <a:xfrm>
              <a:off x="2085" y="5253"/>
              <a:ext cx="11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6" name="Rectangle 94"/>
            <p:cNvSpPr>
              <a:spLocks noChangeArrowheads="1"/>
            </p:cNvSpPr>
            <p:nvPr/>
          </p:nvSpPr>
          <p:spPr bwMode="auto">
            <a:xfrm>
              <a:off x="2142" y="5253"/>
              <a:ext cx="129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or Call:  Rick Clark @ 814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7" name="Rectangle 95"/>
            <p:cNvSpPr>
              <a:spLocks noChangeArrowheads="1"/>
            </p:cNvSpPr>
            <p:nvPr/>
          </p:nvSpPr>
          <p:spPr bwMode="auto">
            <a:xfrm>
              <a:off x="3454" y="5253"/>
              <a:ext cx="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8" name="Rectangle 96"/>
            <p:cNvSpPr>
              <a:spLocks noChangeArrowheads="1"/>
            </p:cNvSpPr>
            <p:nvPr/>
          </p:nvSpPr>
          <p:spPr bwMode="auto">
            <a:xfrm>
              <a:off x="3491" y="5253"/>
              <a:ext cx="17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771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9" name="Rectangle 97"/>
            <p:cNvSpPr>
              <a:spLocks noChangeArrowheads="1"/>
            </p:cNvSpPr>
            <p:nvPr/>
          </p:nvSpPr>
          <p:spPr bwMode="auto">
            <a:xfrm>
              <a:off x="3663" y="5253"/>
              <a:ext cx="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0" name="Rectangle 98"/>
            <p:cNvSpPr>
              <a:spLocks noChangeArrowheads="1"/>
            </p:cNvSpPr>
            <p:nvPr/>
          </p:nvSpPr>
          <p:spPr bwMode="auto">
            <a:xfrm>
              <a:off x="3702" y="5253"/>
              <a:ext cx="22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0505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1" name="Rectangle 99"/>
            <p:cNvSpPr>
              <a:spLocks noChangeArrowheads="1"/>
            </p:cNvSpPr>
            <p:nvPr/>
          </p:nvSpPr>
          <p:spPr bwMode="auto">
            <a:xfrm>
              <a:off x="3930" y="5253"/>
              <a:ext cx="8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2" name="Rectangle 100"/>
            <p:cNvSpPr>
              <a:spLocks noChangeArrowheads="1"/>
            </p:cNvSpPr>
            <p:nvPr/>
          </p:nvSpPr>
          <p:spPr bwMode="auto">
            <a:xfrm>
              <a:off x="753" y="5371"/>
              <a:ext cx="1332" cy="1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25" name="Picture 1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6" y="107"/>
              <a:ext cx="2106" cy="1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5670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172</Words>
  <Application>Microsoft Office PowerPoint</Application>
  <PresentationFormat>On-screen Show (4:3)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Clark</dc:creator>
  <cp:lastModifiedBy>Richard Clark</cp:lastModifiedBy>
  <cp:revision>5</cp:revision>
  <dcterms:created xsi:type="dcterms:W3CDTF">2016-06-03T13:39:03Z</dcterms:created>
  <dcterms:modified xsi:type="dcterms:W3CDTF">2021-06-10T12:24:56Z</dcterms:modified>
</cp:coreProperties>
</file>